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81" r:id="rId3"/>
    <p:sldId id="263" r:id="rId4"/>
    <p:sldId id="264" r:id="rId5"/>
    <p:sldId id="268" r:id="rId6"/>
    <p:sldId id="265" r:id="rId7"/>
    <p:sldId id="276" r:id="rId8"/>
    <p:sldId id="266" r:id="rId9"/>
    <p:sldId id="267" r:id="rId10"/>
    <p:sldId id="269" r:id="rId11"/>
    <p:sldId id="270" r:id="rId12"/>
    <p:sldId id="277" r:id="rId13"/>
    <p:sldId id="272" r:id="rId14"/>
    <p:sldId id="273" r:id="rId15"/>
    <p:sldId id="279" r:id="rId16"/>
    <p:sldId id="278" r:id="rId17"/>
    <p:sldId id="275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701" autoAdjust="0"/>
  </p:normalViewPr>
  <p:slideViewPr>
    <p:cSldViewPr snapToGrid="0">
      <p:cViewPr varScale="1">
        <p:scale>
          <a:sx n="80" d="100"/>
          <a:sy n="80" d="100"/>
        </p:scale>
        <p:origin x="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c7b6f291-b13b-43c7-a309-ce394b0dbfa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kR2fjwr-Tz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R2fjwr-Tz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012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UNIT</a:t>
            </a:r>
            <a:r>
              <a:rPr lang="hr-HR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 err="1"/>
              <a:t>Gaming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6329" y="282388"/>
            <a:ext cx="54661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Read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text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again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circle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a, b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16883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36376" y="914400"/>
            <a:ext cx="430306" cy="4303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730623" y="1707776"/>
            <a:ext cx="430306" cy="354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2971800" y="2823881"/>
            <a:ext cx="381000" cy="407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730623" y="4666128"/>
            <a:ext cx="409193" cy="380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730623" y="6494929"/>
            <a:ext cx="401527" cy="363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0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3902" y="495566"/>
            <a:ext cx="5082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these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best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for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Workbook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page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14. </a:t>
            </a: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sz="2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" y="645459"/>
            <a:ext cx="7087305" cy="54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4847" y="551329"/>
            <a:ext cx="50829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it’s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true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hr-HR" sz="2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game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test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matches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hr-HR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HR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" y="434443"/>
            <a:ext cx="7383141" cy="56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907" y="282388"/>
            <a:ext cx="10690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game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make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up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new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game.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Finish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sentences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2400">
            <a:off x="8450339" y="3237631"/>
            <a:ext cx="3319832" cy="2429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0" y="2685745"/>
            <a:ext cx="7395052" cy="32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013" y="4061012"/>
            <a:ext cx="10690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Create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 logo for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game. </a:t>
            </a:r>
          </a:p>
          <a:p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Use some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paper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colour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pencils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if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want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create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using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program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such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as </a:t>
            </a:r>
            <a:r>
              <a:rPr lang="hr-HR" sz="2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Paint</a:t>
            </a:r>
            <a:r>
              <a:rPr lang="hr-HR" sz="2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Canvas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013" y="295835"/>
            <a:ext cx="835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a logo?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02" y="1238762"/>
            <a:ext cx="8264144" cy="26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5802" y="0"/>
            <a:ext cx="5513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Workbook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page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15.</a:t>
            </a:r>
          </a:p>
          <a:p>
            <a: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hr-HR" sz="2800" dirty="0"/>
            </a:br>
            <a:br>
              <a:rPr lang="hr-HR" sz="2800" dirty="0"/>
            </a:br>
            <a:endParaRPr lang="hr-HR" sz="2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7494" cy="6841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49" y="1029229"/>
            <a:ext cx="10326148" cy="2823882"/>
          </a:xfrm>
          <a:prstGeom prst="rect">
            <a:avLst/>
          </a:prstGeom>
          <a:ln w="7302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36550" y="3971606"/>
            <a:ext cx="7364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2 –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Circle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game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looks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best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Discuss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choice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668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7" y="174812"/>
            <a:ext cx="937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3 -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Find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someone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who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down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their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2256584"/>
            <a:ext cx="10275723" cy="31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5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303" y="323544"/>
            <a:ext cx="59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FOR </a:t>
            </a:r>
            <a:r>
              <a:rPr lang="hr-HR" sz="2800" b="1" dirty="0" err="1"/>
              <a:t>CURIOUS</a:t>
            </a:r>
            <a:r>
              <a:rPr lang="hr-HR" sz="2800" b="1" dirty="0"/>
              <a:t> </a:t>
            </a:r>
            <a:r>
              <a:rPr lang="hr-HR" sz="2800" b="1" dirty="0" err="1"/>
              <a:t>KIDS</a:t>
            </a:r>
            <a:endParaRPr lang="hr-H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93303" y="1183748"/>
            <a:ext cx="6200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Fill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blanks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words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box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help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5390" cy="67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2621" y="401775"/>
            <a:ext cx="59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FOR </a:t>
            </a:r>
            <a:r>
              <a:rPr lang="hr-HR" sz="2800" b="1" dirty="0" err="1"/>
              <a:t>CURIOUS</a:t>
            </a:r>
            <a:r>
              <a:rPr lang="hr-HR" sz="2800" b="1" dirty="0"/>
              <a:t> </a:t>
            </a:r>
            <a:r>
              <a:rPr lang="hr-HR" sz="2800" b="1" dirty="0" err="1"/>
              <a:t>KIDS</a:t>
            </a:r>
            <a:endParaRPr lang="hr-H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0" y="0"/>
            <a:ext cx="5287241" cy="687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508" y="1551709"/>
            <a:ext cx="1953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characters</a:t>
            </a:r>
            <a:endParaRPr lang="hr-HR" sz="2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0999" y="3103418"/>
            <a:ext cx="1953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play</a:t>
            </a:r>
            <a:endParaRPr lang="hr-HR" sz="2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507" y="3866295"/>
            <a:ext cx="1782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298" y="4245243"/>
            <a:ext cx="1953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levels</a:t>
            </a:r>
            <a:endParaRPr lang="hr-HR" sz="2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552" y="5418004"/>
            <a:ext cx="1953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points</a:t>
            </a:r>
            <a:endParaRPr lang="hr-HR" sz="2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435" y="421794"/>
            <a:ext cx="946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Let’s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practise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435" y="1344706"/>
            <a:ext cx="111476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Read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texts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hr-HR" dirty="0"/>
          </a:p>
          <a:p>
            <a:r>
              <a:rPr lang="hr-HR" sz="2400" dirty="0">
                <a:hlinkClick r:id="rId2"/>
              </a:rPr>
              <a:t>https://www.e-sfera.hr/dodatni-digitalni-sadrzaji/c7b6f291-b13b-43c7-a309-ce394b0dbfa4/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52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259007"/>
            <a:ext cx="11785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Who are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Browns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hr-HR" sz="28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022">
            <a:off x="6736417" y="3063271"/>
            <a:ext cx="4286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80671" y="1386032"/>
            <a:ext cx="576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following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b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5848350" y="269645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play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5" name="Pravokutnik 4"/>
          <p:cNvSpPr/>
          <p:nvPr/>
        </p:nvSpPr>
        <p:spPr>
          <a:xfrm>
            <a:off x="5848350" y="3751645"/>
            <a:ext cx="674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Does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anyone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family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play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6" name="Pravokutnik 5"/>
          <p:cNvSpPr/>
          <p:nvPr/>
        </p:nvSpPr>
        <p:spPr>
          <a:xfrm>
            <a:off x="5848350" y="4695379"/>
            <a:ext cx="636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know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‘’RPG’’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means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7" name="Pravokutnik 6"/>
          <p:cNvSpPr/>
          <p:nvPr/>
        </p:nvSpPr>
        <p:spPr>
          <a:xfrm>
            <a:off x="5848350" y="3219672"/>
            <a:ext cx="649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kind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best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238751" cy="6845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1275" y="1813387"/>
            <a:ext cx="7920318" cy="3670876"/>
          </a:xfrm>
          <a:prstGeom prst="rect">
            <a:avLst/>
          </a:prstGeom>
          <a:solidFill>
            <a:schemeClr val="lt1"/>
          </a:solidFill>
          <a:ln w="57150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RPG</a:t>
            </a:r>
            <a:r>
              <a:rPr lang="hr-HR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hr-HR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Role-</a:t>
            </a:r>
            <a:r>
              <a:rPr lang="hr-HR" sz="28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playing</a:t>
            </a:r>
            <a:r>
              <a:rPr lang="hr-HR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(Igre uloga)</a:t>
            </a:r>
          </a:p>
          <a:p>
            <a:endParaRPr lang="hr-HR" sz="2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game,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often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online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game,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players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pretend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imaginary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characters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take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adventures</a:t>
            </a:r>
            <a: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br>
              <a:rPr lang="hr-HR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4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Pravokutnik 5"/>
          <p:cNvSpPr/>
          <p:nvPr/>
        </p:nvSpPr>
        <p:spPr>
          <a:xfrm>
            <a:off x="2191196" y="339592"/>
            <a:ext cx="6368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know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‘’RPG’’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means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34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11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14500" y="336177"/>
            <a:ext cx="7956176" cy="112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word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under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correct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picture</a:t>
            </a:r>
            <a: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hr-HR" sz="28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2" y="1815354"/>
            <a:ext cx="11750894" cy="3913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8685" y="4979894"/>
            <a:ext cx="14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jewel</a:t>
            </a:r>
            <a:endParaRPr lang="hr-HR" sz="28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3411" y="4979894"/>
            <a:ext cx="14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witch</a:t>
            </a:r>
            <a:endParaRPr lang="hr-HR" sz="28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609" y="4979894"/>
            <a:ext cx="14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hr-HR" sz="2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elf</a:t>
            </a:r>
            <a:endParaRPr lang="hr-HR" sz="28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335" y="4979894"/>
            <a:ext cx="14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b="1" dirty="0" err="1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dwarf</a:t>
            </a:r>
            <a:endParaRPr lang="hr-HR" sz="28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3055" y="4979894"/>
            <a:ext cx="171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dragon</a:t>
            </a:r>
          </a:p>
        </p:txBody>
      </p:sp>
    </p:spTree>
    <p:extLst>
      <p:ext uri="{BB962C8B-B14F-4D97-AF65-F5344CB8AC3E}">
        <p14:creationId xmlns:p14="http://schemas.microsoft.com/office/powerpoint/2010/main" val="13092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88" y="1814138"/>
            <a:ext cx="110534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elf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									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magical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dwarf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 								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fantastic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witch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									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fashion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a dragon - 								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creative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jewel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									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simple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-</a:t>
            </a:r>
          </a:p>
          <a:p>
            <a:r>
              <a:rPr lang="hr-HR" sz="2800" dirty="0"/>
              <a:t> </a:t>
            </a:r>
          </a:p>
          <a:p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63270" y="1947416"/>
            <a:ext cx="17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vilenjak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627" y="2547692"/>
            <a:ext cx="17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patuljak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9627" y="3225024"/>
            <a:ext cx="17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vještica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1164" y="3851568"/>
            <a:ext cx="17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zmaj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627" y="4478112"/>
            <a:ext cx="173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dijamant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0134" y="1962463"/>
            <a:ext cx="437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magičan, čaroban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0134" y="2605409"/>
            <a:ext cx="437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fantastičan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0134" y="3248355"/>
            <a:ext cx="437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moda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134" y="3891301"/>
            <a:ext cx="437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kreativan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8957" y="4478112"/>
            <a:ext cx="437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jednostavan</a:t>
            </a:r>
            <a:endParaRPr lang="hr-H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2495548" y="4584359"/>
            <a:ext cx="7729728" cy="728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know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any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these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495549" y="2538413"/>
            <a:ext cx="6048375" cy="394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character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has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to do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8429623" y="3539634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Fashionistas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8429622" y="3068146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Castle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8429623" y="2614612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Storytelling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8429622" y="4022384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 err="1">
                <a:latin typeface="Helvetica" panose="020B0604020202020204" pitchFamily="34" charset="0"/>
                <a:cs typeface="Helvetica" panose="020B0604020202020204" pitchFamily="34" charset="0"/>
              </a:rPr>
              <a:t>Invaders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 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2495548" y="5273374"/>
            <a:ext cx="9284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Only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r>
              <a:rPr lang="hr-HR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Invaders</a:t>
            </a:r>
            <a:r>
              <a:rPr lang="hr-HR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existing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game,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rest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them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invented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If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want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know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more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Invaders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game,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watch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a video on </a:t>
            </a:r>
            <a:r>
              <a:rPr lang="hr-HR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this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link: 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https://youtu.be/kR2fjwr-TzA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" y="-14092"/>
            <a:ext cx="8856668" cy="68571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2695" y="1836094"/>
            <a:ext cx="7122459" cy="50069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5060060" y="2090833"/>
            <a:ext cx="7534275" cy="76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task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subheads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names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computer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4982694" y="4448382"/>
            <a:ext cx="6702800" cy="185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would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Penelope, Anne, Joseph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Noah </a:t>
            </a:r>
            <a:r>
              <a:rPr lang="hr-HR" sz="26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like</a:t>
            </a:r>
            <a:r>
              <a:rPr lang="hr-HR" sz="2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55494" y="1183341"/>
            <a:ext cx="1183341" cy="282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255494" y="3059205"/>
            <a:ext cx="1183341" cy="282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255494" y="4827494"/>
            <a:ext cx="1478714" cy="389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4706470" y="0"/>
            <a:ext cx="1371601" cy="32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908795" y="2606837"/>
            <a:ext cx="7729728" cy="728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know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any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4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games</a:t>
            </a:r>
            <a:r>
              <a:rPr lang="hr-HR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559172" y="411159"/>
            <a:ext cx="6608110" cy="394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 </a:t>
            </a: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character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has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do </a:t>
            </a:r>
            <a:r>
              <a:rPr lang="hr-HR" sz="26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br>
              <a:rPr lang="hr-HR" sz="2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600" dirty="0">
              <a:solidFill>
                <a:schemeClr val="tx1"/>
              </a:solidFill>
            </a:endParaRPr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6977340" y="1573826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Fashionistas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6977341" y="1039557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Castle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6977342" y="505288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Storytelling</a:t>
            </a:r>
            <a:r>
              <a:rPr lang="hr-HR" sz="10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>
                <a:latin typeface="Helvetica" panose="020B0604020202020204" pitchFamily="34" charset="0"/>
                <a:cs typeface="Helvetica" panose="020B0604020202020204" pitchFamily="34" charset="0"/>
              </a:rPr>
              <a:t>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6977340" y="2137195"/>
            <a:ext cx="6048375" cy="58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b="1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Invaders</a:t>
            </a:r>
            <a:r>
              <a:rPr lang="hr-HR" sz="10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10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game?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hr-HR" sz="2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908795" y="3660057"/>
            <a:ext cx="9284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Space</a:t>
            </a:r>
            <a:r>
              <a:rPr lang="hr-HR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4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Invaders</a:t>
            </a:r>
            <a:r>
              <a:rPr lang="hr-HR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 video: </a:t>
            </a:r>
          </a:p>
          <a:p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https://youtu.be/kR2fjwr-TzA</a:t>
            </a:r>
            <a:r>
              <a:rPr lang="hr-HR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hr-HR" sz="2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" y="0"/>
            <a:ext cx="5661212" cy="5029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12" y="0"/>
            <a:ext cx="5917929" cy="2653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812" y="2653971"/>
            <a:ext cx="5789061" cy="2226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359" y="5191607"/>
            <a:ext cx="10717306" cy="150810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Read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descriptions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write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name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character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line.</a:t>
            </a:r>
          </a:p>
          <a:p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Underline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sentence(s)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description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which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helped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choose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3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hr-HR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br>
              <a:rPr lang="hr-HR" sz="2300" b="1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HR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2088673" y="19300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Noah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8673" y="453688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Anne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8242" y="211278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Penelope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2676" y="43909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Joseph</a:t>
            </a:r>
            <a:endParaRPr lang="hr-HR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889812" y="766483"/>
            <a:ext cx="4074459" cy="20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05446" y="1455745"/>
            <a:ext cx="4583260" cy="20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2559" y="731834"/>
            <a:ext cx="5224182" cy="2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6188" y="1048870"/>
            <a:ext cx="802341" cy="11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41612" y="3587116"/>
            <a:ext cx="4285129" cy="340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188" y="3912947"/>
            <a:ext cx="1165412" cy="33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841012" y="3420454"/>
            <a:ext cx="3637430" cy="102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257436" y="4390999"/>
            <a:ext cx="3984305" cy="13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" y="-14092"/>
            <a:ext cx="8856668" cy="6857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3555" y="2926116"/>
            <a:ext cx="3711388" cy="800219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Read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texts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HR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aloud</a:t>
            </a:r>
            <a:r>
              <a:rPr lang="hr-HR" sz="28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8047679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1639</TotalTime>
  <Words>594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Helvetica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143</cp:revision>
  <dcterms:created xsi:type="dcterms:W3CDTF">2020-09-19T11:02:00Z</dcterms:created>
  <dcterms:modified xsi:type="dcterms:W3CDTF">2022-09-05T15:24:56Z</dcterms:modified>
</cp:coreProperties>
</file>